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477" r:id="rId2"/>
    <p:sldId id="499" r:id="rId3"/>
    <p:sldId id="598" r:id="rId4"/>
    <p:sldId id="610" r:id="rId5"/>
    <p:sldId id="608" r:id="rId6"/>
    <p:sldId id="600" r:id="rId7"/>
    <p:sldId id="601" r:id="rId8"/>
    <p:sldId id="606" r:id="rId9"/>
    <p:sldId id="602" r:id="rId10"/>
    <p:sldId id="607" r:id="rId11"/>
    <p:sldId id="609" r:id="rId12"/>
    <p:sldId id="603" r:id="rId13"/>
    <p:sldId id="605" r:id="rId14"/>
    <p:sldId id="604" r:id="rId15"/>
    <p:sldId id="599" r:id="rId16"/>
    <p:sldId id="586" r:id="rId17"/>
    <p:sldId id="6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00"/>
    <a:srgbClr val="F664E3"/>
    <a:srgbClr val="629CFF"/>
    <a:srgbClr val="06BFC4"/>
    <a:srgbClr val="03BB38"/>
    <a:srgbClr val="B79F00"/>
    <a:srgbClr val="F8766D"/>
    <a:srgbClr val="010083"/>
    <a:srgbClr val="FF1918"/>
    <a:srgbClr val="1E2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85353" autoAdjust="0"/>
  </p:normalViewPr>
  <p:slideViewPr>
    <p:cSldViewPr snapToGrid="0" showGuides="1">
      <p:cViewPr varScale="1">
        <p:scale>
          <a:sx n="142" d="100"/>
          <a:sy n="142" d="100"/>
        </p:scale>
        <p:origin x="13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17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58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90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11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1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76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1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3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5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90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05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44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8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4 25 2024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02734-EB30-ACE2-0CBD-054B6BD5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0" y="1692181"/>
            <a:ext cx="8601635" cy="516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2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6A533-5E0C-1079-7E79-9C4672C0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75" y="1763535"/>
            <a:ext cx="8691283" cy="50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6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3A935-191A-63BC-31D5-95B4E4A3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76" y="1644911"/>
            <a:ext cx="8888505" cy="52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4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C62FC-0461-0CBA-4876-1C93DE02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89" y="1650741"/>
            <a:ext cx="8843682" cy="52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05F0-3E6B-FFD2-07FD-27DBEFF6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75" y="1663285"/>
            <a:ext cx="8592672" cy="51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460421" cy="462340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cell sort VP comparisons look similar b/w P576 and P452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cell sort comparisons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Cytotoxicity and exhaustion genes more accessible in…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CD57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Cytotoxicity (~exhaustion) genes more accessible in non-exhausted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Cytotoxicity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DP CD127</a:t>
            </a:r>
            <a:r>
              <a:rPr lang="en-US" baseline="30000" dirty="0"/>
              <a:t>+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non-exhausted CD127</a:t>
            </a:r>
            <a:r>
              <a:rPr lang="en-US" baseline="30000" dirty="0"/>
              <a:t>+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appears to be distinct, non-intermediate cell state from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2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460421" cy="41872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to Erin’s lineage sharing based on </a:t>
            </a:r>
            <a:r>
              <a:rPr lang="en-US" dirty="0" err="1"/>
              <a:t>ATACseq</a:t>
            </a:r>
            <a:r>
              <a:rPr lang="en-US" dirty="0"/>
              <a:t> analysis, alternative way to probe lineage sharing b/w DP CD127</a:t>
            </a:r>
            <a:r>
              <a:rPr lang="en-US" baseline="30000" dirty="0"/>
              <a:t>+</a:t>
            </a:r>
            <a:r>
              <a:rPr lang="en-US" dirty="0"/>
              <a:t>, DP CD57</a:t>
            </a:r>
            <a:r>
              <a:rPr lang="en-US" baseline="30000" dirty="0"/>
              <a:t>+</a:t>
            </a:r>
            <a:r>
              <a:rPr lang="en-US" dirty="0"/>
              <a:t>, and DP PD-1</a:t>
            </a:r>
            <a:r>
              <a:rPr lang="en-US" baseline="30000" dirty="0"/>
              <a:t>+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Compare changes between these 3 sorts and DN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Are many DARs shared (in same direction) between the 3 cell sorts and DN? i.e. make a new </a:t>
            </a:r>
            <a:r>
              <a:rPr lang="en-US" dirty="0" err="1"/>
              <a:t>T</a:t>
            </a:r>
            <a:r>
              <a:rPr lang="en-US" baseline="-25000" dirty="0" err="1"/>
              <a:t>ex</a:t>
            </a:r>
            <a:r>
              <a:rPr lang="en-US" dirty="0"/>
              <a:t> shared up and color across the 3 cell sorts vs. DN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GSEA on up/down genes for each VP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analysis on data similarity between same cell sorts in P576/P452?</a:t>
            </a:r>
          </a:p>
        </p:txBody>
      </p:sp>
    </p:spTree>
    <p:extLst>
      <p:ext uri="{BB962C8B-B14F-4D97-AF65-F5344CB8AC3E}">
        <p14:creationId xmlns:p14="http://schemas.microsoft.com/office/powerpoint/2010/main" val="40095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Preliminary work on next steps: does seem to be high degree of sharing of up genes b/w 3 cell sorts, but need to deal with same gene having multiple associated peaks (sometimes with both +/- FC?)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E8741-CEC9-0964-A9CD-4BF51BAC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4790"/>
            <a:ext cx="4029873" cy="2440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440CD-FEC5-1A3C-E5E8-D33F30B9A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77" y="2704791"/>
            <a:ext cx="4037405" cy="2440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72E68C-0BDB-C175-1456-58350A19A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782" y="2704790"/>
            <a:ext cx="4136218" cy="2440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34079-3CD2-4D0C-C217-969BA2B5D462}"/>
              </a:ext>
            </a:extLst>
          </p:cNvPr>
          <p:cNvSpPr txBox="1"/>
          <p:nvPr/>
        </p:nvSpPr>
        <p:spPr>
          <a:xfrm>
            <a:off x="2953220" y="5331078"/>
            <a:ext cx="61677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Methods:</a:t>
            </a:r>
          </a:p>
          <a:p>
            <a:r>
              <a:rPr lang="en-US" dirty="0"/>
              <a:t>1. look at all positive log2 FCs between each sort and DN, also filter for FDR &lt; 0.05</a:t>
            </a:r>
          </a:p>
          <a:p>
            <a:r>
              <a:rPr lang="en-US" dirty="0"/>
              <a:t>2. then look for genes appearing in all 3 lists</a:t>
            </a:r>
          </a:p>
          <a:p>
            <a:r>
              <a:rPr lang="en-US" dirty="0"/>
              <a:t>3. color purple for such genes</a:t>
            </a:r>
          </a:p>
        </p:txBody>
      </p:sp>
    </p:spTree>
    <p:extLst>
      <p:ext uri="{BB962C8B-B14F-4D97-AF65-F5344CB8AC3E}">
        <p14:creationId xmlns:p14="http://schemas.microsoft.com/office/powerpoint/2010/main" val="23366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P576-1 PCAs, VPs, comparing to P452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Relatively high variability between replicates</a:t>
            </a:r>
            <a:endParaRPr lang="en-US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55338-8108-DEEE-F3A2-F5689A635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00" y="2169459"/>
            <a:ext cx="6187700" cy="3526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B09BB5-BA85-A365-83E6-6EAD06AD728A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8F832-14C0-7EDD-93E0-1F586C7F2C2D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578B34-715A-5AF2-66CF-D7C9F7B5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9459"/>
            <a:ext cx="5973095" cy="35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DP CD127</a:t>
            </a:r>
            <a:r>
              <a:rPr lang="en-US" baseline="30000" dirty="0"/>
              <a:t>+</a:t>
            </a:r>
            <a:r>
              <a:rPr lang="en-US" dirty="0"/>
              <a:t> appears to be distinct, non-intermediate cell state from 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3291E4-CC56-34A5-1891-F11381A2D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306" y="1805082"/>
            <a:ext cx="7772400" cy="49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4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PD-1</a:t>
            </a:r>
            <a:r>
              <a:rPr lang="en-US" baseline="30000" dirty="0"/>
              <a:t>+</a:t>
            </a:r>
            <a:r>
              <a:rPr lang="en-US" dirty="0"/>
              <a:t> relative to DN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6F15E-C71B-3B70-9721-0227B7D7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4" y="1919288"/>
            <a:ext cx="6047766" cy="3651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5A998-83FC-066E-8B51-7ACBE58C3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96" y="1919288"/>
            <a:ext cx="5989301" cy="3139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E189E-3B33-2EE9-6D12-F6670F9EE640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2A022-239C-5254-0376-75DE133B2DEA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</p:spTree>
    <p:extLst>
      <p:ext uri="{BB962C8B-B14F-4D97-AF65-F5344CB8AC3E}">
        <p14:creationId xmlns:p14="http://schemas.microsoft.com/office/powerpoint/2010/main" val="238727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CD57</a:t>
            </a:r>
            <a:r>
              <a:rPr lang="en-US" baseline="30000" dirty="0"/>
              <a:t>+</a:t>
            </a:r>
            <a:r>
              <a:rPr lang="en-US" dirty="0"/>
              <a:t> relative to DN in both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89821-74EE-FB20-043B-13D4B4085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82114"/>
            <a:ext cx="5998813" cy="361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BBF80-7FF1-6C64-B5CA-9BC4B569B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797" y="1882114"/>
            <a:ext cx="6275204" cy="3248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43D72-E5A7-361A-38CF-58EF2B67CF07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B3C56-C630-1532-1305-3ED6353BD8AD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</p:spTree>
    <p:extLst>
      <p:ext uri="{BB962C8B-B14F-4D97-AF65-F5344CB8AC3E}">
        <p14:creationId xmlns:p14="http://schemas.microsoft.com/office/powerpoint/2010/main" val="2842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Same genes more accessible in CD57</a:t>
            </a:r>
            <a:r>
              <a:rPr lang="en-US" baseline="30000" dirty="0"/>
              <a:t>+</a:t>
            </a:r>
            <a:r>
              <a:rPr lang="en-US" dirty="0"/>
              <a:t> relative to PD-1</a:t>
            </a:r>
            <a:r>
              <a:rPr lang="en-US" baseline="30000" dirty="0"/>
              <a:t>+</a:t>
            </a:r>
            <a:r>
              <a:rPr lang="en-US" dirty="0"/>
              <a:t>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DF0E7-7B62-1490-455B-7B691F3D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562" y="1773088"/>
            <a:ext cx="5832830" cy="3795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1CB4C-E87D-9B03-E0A2-1A8BD0780823}"/>
              </a:ext>
            </a:extLst>
          </p:cNvPr>
          <p:cNvSpPr txBox="1"/>
          <p:nvPr/>
        </p:nvSpPr>
        <p:spPr>
          <a:xfrm>
            <a:off x="2651168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B9AC-7A46-DC5C-F750-166D00BC2A31}"/>
              </a:ext>
            </a:extLst>
          </p:cNvPr>
          <p:cNvSpPr txBox="1"/>
          <p:nvPr/>
        </p:nvSpPr>
        <p:spPr>
          <a:xfrm>
            <a:off x="9801896" y="5894943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D533D-9E98-12F9-A732-B1346CEF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8000"/>
            <a:ext cx="6605548" cy="38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and exhaustion genes more accessible in DP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FB28C-AFE0-6F04-13E9-020648DB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89" y="1696881"/>
            <a:ext cx="8565776" cy="51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2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Cytotoxicity (and to a lesser extent exhaustion) genes more accessible in non-exhausted CD127</a:t>
            </a:r>
            <a:r>
              <a:rPr lang="en-US" baseline="30000" dirty="0"/>
              <a:t>+</a:t>
            </a:r>
            <a:r>
              <a:rPr lang="en-US" dirty="0"/>
              <a:t> relative to DN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811E7-0D46-8F8D-58E4-1866C63C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48" y="1699652"/>
            <a:ext cx="8885912" cy="51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37056</TotalTime>
  <Words>518</Words>
  <Application>Microsoft Macintosh PowerPoint</Application>
  <PresentationFormat>Widescreen</PresentationFormat>
  <Paragraphs>64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Menlo</vt:lpstr>
      <vt:lpstr>Office Theme</vt:lpstr>
      <vt:lpstr>Weekly meeting</vt:lpstr>
      <vt:lpstr>Outline</vt:lpstr>
      <vt:lpstr>Relatively high variability between replicates</vt:lpstr>
      <vt:lpstr>DP CD127+ appears to be distinct, non-intermediate cell state from DP PD-1+ and DP CD57+</vt:lpstr>
      <vt:lpstr>Cytotoxicity and exhaustion genes more accessible in DP PD-1+ relative to DN in both projects</vt:lpstr>
      <vt:lpstr>Cytotoxicity and exhaustion genes more accessible in DP CD57+ relative to DN in both projects</vt:lpstr>
      <vt:lpstr>Same genes more accessible in CD57+ relative to PD-1+ in both projects</vt:lpstr>
      <vt:lpstr>Cytotoxicity and exhaustion genes more accessible in DP CD127+ relative to DN</vt:lpstr>
      <vt:lpstr>Cytotoxicity (and to a lesser extent exhaustion) genes more accessible in non-exhausted CD127+ relative to DN</vt:lpstr>
      <vt:lpstr>Cytotoxicity genes more accessible in DP PD-1+ relative to DP CD127+</vt:lpstr>
      <vt:lpstr>Cytotoxicity and exhaustion genes more accessible in DP CD57+ relative to DP CD127+</vt:lpstr>
      <vt:lpstr>Cytotoxicity and exhaustion genes more accessible in DP PD-1+ relative to non-exhausted CD127+</vt:lpstr>
      <vt:lpstr>Cytotoxicity and exhaustion genes more accessible in DP CD57+ relative to non-exhausted CD127+</vt:lpstr>
      <vt:lpstr>Exhaustion genes more accessible in DP CD127+ relative to non-exhausted CD127+</vt:lpstr>
      <vt:lpstr>Conclusions</vt:lpstr>
      <vt:lpstr>Next steps</vt:lpstr>
      <vt:lpstr>Preliminary work on next steps: does seem to be high degree of sharing of up genes b/w 3 cell sorts, but need to deal with same gene having multiple associated peaks (sometimes with both +/- FC?)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5927</cp:revision>
  <dcterms:created xsi:type="dcterms:W3CDTF">2023-09-15T17:40:02Z</dcterms:created>
  <dcterms:modified xsi:type="dcterms:W3CDTF">2024-04-24T23:55:05Z</dcterms:modified>
</cp:coreProperties>
</file>